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814" r:id="rId4"/>
  </p:sldMasterIdLst>
  <p:notesMasterIdLst>
    <p:notesMasterId r:id="rId7"/>
  </p:notesMasterIdLst>
  <p:handoutMasterIdLst>
    <p:handoutMasterId r:id="rId8"/>
  </p:handoutMasterIdLst>
  <p:sldIdLst>
    <p:sldId id="350" r:id="rId5"/>
    <p:sldId id="351" r:id="rId6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5pPr>
    <a:lvl6pPr marL="2286000" algn="l" defTabSz="914400" rtl="0" eaLnBrk="1" latinLnBrk="0" hangingPunct="1"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6pPr>
    <a:lvl7pPr marL="2743200" algn="l" defTabSz="914400" rtl="0" eaLnBrk="1" latinLnBrk="0" hangingPunct="1"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7pPr>
    <a:lvl8pPr marL="3200400" algn="l" defTabSz="914400" rtl="0" eaLnBrk="1" latinLnBrk="0" hangingPunct="1"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8pPr>
    <a:lvl9pPr marL="3657600" algn="l" defTabSz="914400" rtl="0" eaLnBrk="1" latinLnBrk="0" hangingPunct="1">
      <a:defRPr sz="6000" b="1" kern="1200">
        <a:solidFill>
          <a:srgbClr val="FFFFFF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87483" autoAdjust="0"/>
  </p:normalViewPr>
  <p:slideViewPr>
    <p:cSldViewPr snapToGrid="0">
      <p:cViewPr varScale="1">
        <p:scale>
          <a:sx n="111" d="100"/>
          <a:sy n="111" d="100"/>
        </p:scale>
        <p:origin x="23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9FE77EA7-ACA0-6878-DD57-9B2E279A55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zh-CN" altLang="en-US"/>
              <a:t>第</a:t>
            </a:r>
            <a:r>
              <a:rPr lang="en-US" altLang="zh-CN"/>
              <a:t>41</a:t>
            </a:r>
            <a:r>
              <a:rPr lang="zh-CN" altLang="en-US"/>
              <a:t>回日本美容外科学会総会</a:t>
            </a:r>
            <a:endParaRPr lang="en-US" altLang="ja-JP"/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0FE03B87-066D-361C-4B4D-DFD4EE58D0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C63C201C-03F1-A202-FE55-DE1B9C269C4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83D85F5D-32B4-C99D-09B5-633FB156DF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b="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29B347-6992-6E4B-AA08-9DC1A0C3F4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0649070A-A2AE-9D05-6196-4806F50957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zh-CN" altLang="en-US"/>
              <a:t>第</a:t>
            </a:r>
            <a:r>
              <a:rPr lang="en-US" altLang="zh-CN"/>
              <a:t>41</a:t>
            </a:r>
            <a:r>
              <a:rPr lang="zh-CN" altLang="en-US"/>
              <a:t>回日本美容外科学会総会</a:t>
            </a:r>
            <a:endParaRPr lang="en-US" altLang="ja-JP"/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DEBAF169-AF16-DFB1-5D9C-C583AD1143F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1ECB283-8982-5478-DADF-2E53B993FD4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0D918E6F-3F3C-5D44-C496-E503E6BBC1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id="{BEBCCAFB-699A-3625-7781-9D66A58DA0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>
            <a:extLst>
              <a:ext uri="{FF2B5EF4-FFF2-40B4-BE49-F238E27FC236}">
                <a16:creationId xmlns:a16="http://schemas.microsoft.com/office/drawing/2014/main" id="{0C358E9E-F9FA-E547-EF08-CB153F9122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b="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017B25-1F61-5A49-A3E6-ECB147321C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B059FB-8CAD-FEE0-FB5F-95AEAD3348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1ABAE21-0943-218B-F7E7-C8EA9D285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6148" name="ヘッダー プレースホルダー 1">
            <a:extLst>
              <a:ext uri="{FF2B5EF4-FFF2-40B4-BE49-F238E27FC236}">
                <a16:creationId xmlns:a16="http://schemas.microsoft.com/office/drawing/2014/main" id="{C2B1E301-7539-23E2-ACFB-6B80B05FE8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r>
              <a:rPr lang="zh-CN" altLang="en-US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第</a:t>
            </a:r>
            <a:r>
              <a:rPr lang="en-US" altLang="zh-CN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41</a:t>
            </a:r>
            <a:r>
              <a:rPr lang="zh-CN" altLang="en-US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回日本美容外科学会総会</a:t>
            </a:r>
            <a:endParaRPr lang="en-US" altLang="ja-JP" sz="1200" b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4AE5FBA-74DF-C5A8-7A9E-7DCB781F6F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DDB0F5-A2DE-F690-30E1-DF143AF98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8196" name="ヘッダー プレースホルダー 1">
            <a:extLst>
              <a:ext uri="{FF2B5EF4-FFF2-40B4-BE49-F238E27FC236}">
                <a16:creationId xmlns:a16="http://schemas.microsoft.com/office/drawing/2014/main" id="{1E6071FD-2270-7A2E-006E-93F3254F1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r>
              <a:rPr lang="zh-CN" altLang="en-US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第</a:t>
            </a:r>
            <a:r>
              <a:rPr lang="en-US" altLang="zh-CN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41</a:t>
            </a:r>
            <a:r>
              <a:rPr lang="zh-CN" altLang="en-US" sz="1200" b="0">
                <a:solidFill>
                  <a:schemeClr val="tx1"/>
                </a:solidFill>
                <a:ea typeface="ＭＳ Ｐゴシック" panose="020B0600070205080204" pitchFamily="34" charset="-128"/>
              </a:rPr>
              <a:t>回日本美容外科学会総会</a:t>
            </a:r>
            <a:endParaRPr lang="en-US" altLang="ja-JP" sz="1200" b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D8FB227-EB85-545F-F368-9C3C6C9D44E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6709061-1B5B-5344-8A89-9417D139B5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813B7AD-3342-7336-50E1-792EE9783B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C3045D7-FCC9-85EF-6D89-9EE340BEC8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57EE55B9-4E59-501B-097D-45C2366762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5F1B6C7D-128B-2EE9-25BB-013649C6E6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3A439E5-ADD3-95C0-01B8-5DDE9598C7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540D018-FD92-33A7-93D2-728298F450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0D0FE58F-A3F8-0966-7CD4-167DD061BB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2ED3E9F-B1DE-9E59-7CF1-C5687309D5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7B043A1F-6B56-02A0-86F3-615230E9D7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A9FEAFD-6407-3932-478E-978F591F2E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0F88BEE-3FB1-2801-82C9-E5AE053C7F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FDC1F99-EAF0-0F63-9AAF-B45E8B92ED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3921D6B3-D2EC-EE6F-14ED-E02F87226FA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68A7A5B-0C72-DBFB-8889-F63757F563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C8663BF3-C6C6-4349-413D-61BEFFF0E0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C007F45A-E51D-A74A-004A-B0C8FB1C31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BE494DC1-B280-3CBC-0363-C78764F41F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0C10F14-DA9B-D2DB-5FA3-5D5FCCE5C3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4D9D1891-837D-6017-B20C-B85DEE5A7F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D1860C0D-9566-13C2-9F36-222C871B63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40D835C1-D2D7-8D26-BD65-ED6C77EE16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9B9B46B7-3831-BE85-CA34-1075069D89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02FC7087-2E06-F571-17A1-3968967418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4A6E7141-37C2-6D6A-6E81-E6960A0356F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A54AF157-D6C4-1BB0-9C62-C92E4BB6DC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5291B98D-1CB3-B63C-FEBA-5D77A0F17B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971DA84C-1AA4-5163-E1B0-498359BA39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7E6B6FD5-DAA8-3017-97F5-4252845716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CBB8A89D-3230-34E4-61CA-48FB004402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39DD6A00-9003-C32D-28FD-3190FFCCAA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455FF91-AE57-C063-639A-8055466F34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A44098D1-71B4-9A46-FAF6-67AFD5184D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7855DC9A-8B8F-337C-0A57-2C4F2C81E1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439B7F68-FB70-6A6E-8831-CB11D82AD1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13A429E2-8681-D07A-324E-AA73EF62A7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ゴシック" pitchFamily="52" charset="-128"/>
              </a:endParaRPr>
            </a:p>
          </p:txBody>
        </p:sp>
        <p:grpSp>
          <p:nvGrpSpPr>
            <p:cNvPr id="39" name="Group 39">
              <a:extLst>
                <a:ext uri="{FF2B5EF4-FFF2-40B4-BE49-F238E27FC236}">
                  <a16:creationId xmlns:a16="http://schemas.microsoft.com/office/drawing/2014/main" id="{65EABAA0-DCD5-7B2E-1329-03BB46C83ED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0" name="Freeform 40">
                <a:extLst>
                  <a:ext uri="{FF2B5EF4-FFF2-40B4-BE49-F238E27FC236}">
                    <a16:creationId xmlns:a16="http://schemas.microsoft.com/office/drawing/2014/main" id="{0338DA6C-E80B-DEF3-2102-C637B284EB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ja-JP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ゴシック" pitchFamily="52" charset="-128"/>
                </a:endParaRPr>
              </a:p>
            </p:txBody>
          </p:sp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5678EF00-F63A-BBDA-310E-AEADAF580C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ja-JP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ゴシック" pitchFamily="52" charset="-128"/>
                </a:endParaRPr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457200" y="1600200"/>
            <a:ext cx="822960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52" charset="2"/>
              <a:buNone/>
              <a:defRPr sz="36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2" name="Rectangle 44">
            <a:extLst>
              <a:ext uri="{FF2B5EF4-FFF2-40B4-BE49-F238E27FC236}">
                <a16:creationId xmlns:a16="http://schemas.microsoft.com/office/drawing/2014/main" id="{160766D7-99C4-6FDF-8C88-86AD6B7267B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" name="Rectangle 45">
            <a:extLst>
              <a:ext uri="{FF2B5EF4-FFF2-40B4-BE49-F238E27FC236}">
                <a16:creationId xmlns:a16="http://schemas.microsoft.com/office/drawing/2014/main" id="{727ED0E2-0CE9-BF72-09B8-5320880E7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" name="Rectangle 46">
            <a:extLst>
              <a:ext uri="{FF2B5EF4-FFF2-40B4-BE49-F238E27FC236}">
                <a16:creationId xmlns:a16="http://schemas.microsoft.com/office/drawing/2014/main" id="{AB9AC39C-078C-FA1F-12B8-4770346A6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AB5069-2E1E-AE40-9F7C-6284968876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70501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3209250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9889279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826944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664359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4866444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5720175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8082322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6415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9582612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073380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70" name="Rectangle 54">
            <a:extLst>
              <a:ext uri="{FF2B5EF4-FFF2-40B4-BE49-F238E27FC236}">
                <a16:creationId xmlns:a16="http://schemas.microsoft.com/office/drawing/2014/main" id="{B1E80B68-60C6-6AD1-2FD2-C27CAC17A4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7175" y="315913"/>
            <a:ext cx="8609013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  <p:sp>
        <p:nvSpPr>
          <p:cNvPr id="1027" name="テキスト ボックス 2">
            <a:extLst>
              <a:ext uri="{FF2B5EF4-FFF2-40B4-BE49-F238E27FC236}">
                <a16:creationId xmlns:a16="http://schemas.microsoft.com/office/drawing/2014/main" id="{68255B8F-48AB-8F51-76DF-9D735E9C4B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0500" y="6530975"/>
            <a:ext cx="1857375" cy="136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defRPr/>
            </a:pPr>
            <a:r>
              <a:rPr lang="en-GB" alt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5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>
            <a:extLst>
              <a:ext uri="{FF2B5EF4-FFF2-40B4-BE49-F238E27FC236}">
                <a16:creationId xmlns:a16="http://schemas.microsoft.com/office/drawing/2014/main" id="{D58344E3-795A-F9BB-9956-892D3F484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3298825"/>
            <a:ext cx="79073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/>
            <a:r>
              <a:rPr lang="en-US" altLang="ja-JP" sz="1800" b="0">
                <a:solidFill>
                  <a:srgbClr val="000000"/>
                </a:solidFill>
              </a:rPr>
              <a:t>l, XXX speaker‘s</a:t>
            </a:r>
            <a:r>
              <a:rPr lang="ja-JP" altLang="en-US" sz="1800" b="0">
                <a:solidFill>
                  <a:srgbClr val="000000"/>
                </a:solidFill>
              </a:rPr>
              <a:t> </a:t>
            </a:r>
            <a:r>
              <a:rPr lang="en-US" altLang="ja-JP" sz="1800" b="0">
                <a:solidFill>
                  <a:srgbClr val="000000"/>
                </a:solidFill>
              </a:rPr>
              <a:t>name, declare the following real or perceived conflicts of interest in the context of the subject of this presentation:</a:t>
            </a:r>
            <a:endParaRPr lang="ja-JP" altLang="en-US" sz="1800" b="0">
              <a:solidFill>
                <a:srgbClr val="000000"/>
              </a:solidFill>
            </a:endParaRPr>
          </a:p>
        </p:txBody>
      </p:sp>
      <p:sp>
        <p:nvSpPr>
          <p:cNvPr id="5123" name="Text Box 6">
            <a:extLst>
              <a:ext uri="{FF2B5EF4-FFF2-40B4-BE49-F238E27FC236}">
                <a16:creationId xmlns:a16="http://schemas.microsoft.com/office/drawing/2014/main" id="{CDF1CEB3-0CCE-0E16-84BB-9FB79CDB3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8" y="4130675"/>
            <a:ext cx="4435475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1. Board membership/advisory position: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2. Shareholding/Profit: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3. Patent Royalty: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4. Daily allowance/honorarium 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5. Manuscript fee: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6. Research funds: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7. Scholarship grants: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8. Study group sponsored by a private company: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9. Other compensation:</a:t>
            </a:r>
          </a:p>
        </p:txBody>
      </p:sp>
      <p:sp>
        <p:nvSpPr>
          <p:cNvPr id="5124" name="Text Box 10">
            <a:extLst>
              <a:ext uri="{FF2B5EF4-FFF2-40B4-BE49-F238E27FC236}">
                <a16:creationId xmlns:a16="http://schemas.microsoft.com/office/drawing/2014/main" id="{0783572F-199C-713E-1796-F0D903EE0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4105275"/>
            <a:ext cx="3103563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</a:t>
            </a:r>
            <a:endParaRPr lang="ja-JP" altLang="en-US" sz="1400" b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 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 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 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 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XYZ Pharmaceuticals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XYZ Pharmaceuticals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</a:t>
            </a:r>
            <a:endParaRPr lang="ja-JP" altLang="en-US" sz="1400" b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</a:pPr>
            <a:r>
              <a:rPr lang="en-US" altLang="ja-JP" sz="1400" b="0">
                <a:solidFill>
                  <a:srgbClr val="000000"/>
                </a:solidFill>
              </a:rPr>
              <a:t>No</a:t>
            </a:r>
            <a:endParaRPr lang="ja-JP" altLang="en-US" sz="1400" b="0">
              <a:solidFill>
                <a:srgbClr val="000000"/>
              </a:solidFill>
            </a:endParaRPr>
          </a:p>
        </p:txBody>
      </p:sp>
      <p:sp>
        <p:nvSpPr>
          <p:cNvPr id="5125" name="Rectangle 11">
            <a:extLst>
              <a:ext uri="{FF2B5EF4-FFF2-40B4-BE49-F238E27FC236}">
                <a16:creationId xmlns:a16="http://schemas.microsoft.com/office/drawing/2014/main" id="{3F15A21C-D3F5-0EB2-801F-480E4CF9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4075113"/>
            <a:ext cx="2560637" cy="901700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287338" indent="-4572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/>
            <a:r>
              <a:rPr lang="en-US" altLang="ja-JP" sz="1600">
                <a:solidFill>
                  <a:srgbClr val="C00000"/>
                </a:solidFill>
              </a:rPr>
              <a:t>← List only the items that need to be disclosed.</a:t>
            </a:r>
            <a:endParaRPr lang="ja-JP" altLang="en-US" sz="1600">
              <a:solidFill>
                <a:srgbClr val="C0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A2E897-4977-8FF4-053E-C9F8297116E5}"/>
              </a:ext>
            </a:extLst>
          </p:cNvPr>
          <p:cNvSpPr/>
          <p:nvPr/>
        </p:nvSpPr>
        <p:spPr bwMode="auto">
          <a:xfrm>
            <a:off x="0" y="0"/>
            <a:ext cx="9144000" cy="2963863"/>
          </a:xfrm>
          <a:prstGeom prst="rect">
            <a:avLst/>
          </a:prstGeom>
          <a:solidFill>
            <a:srgbClr val="BF7C9D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  <p:sp>
        <p:nvSpPr>
          <p:cNvPr id="5127" name="Text Box 8">
            <a:extLst>
              <a:ext uri="{FF2B5EF4-FFF2-40B4-BE49-F238E27FC236}">
                <a16:creationId xmlns:a16="http://schemas.microsoft.com/office/drawing/2014/main" id="{4C816578-F960-B85E-4051-1067CBF9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3875"/>
            <a:ext cx="8686800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2230438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ja-JP" sz="2800"/>
              <a:t>AMWC Japan</a:t>
            </a:r>
          </a:p>
          <a:p>
            <a:pPr algn="ctr" eaLnBrk="1" hangingPunct="1">
              <a:lnSpc>
                <a:spcPct val="130000"/>
              </a:lnSpc>
            </a:pPr>
            <a:r>
              <a:rPr lang="en-US" altLang="ja-JP" sz="3600"/>
              <a:t>Disclosure of Conflicts of Interest</a:t>
            </a:r>
            <a:endParaRPr lang="en-US" altLang="ja-JP" sz="1200" b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130000"/>
              </a:lnSpc>
            </a:pPr>
            <a:r>
              <a:rPr lang="en-US" altLang="ja-JP" sz="2000" b="0">
                <a:solidFill>
                  <a:schemeClr val="tx1"/>
                </a:solidFill>
              </a:rPr>
              <a:t>Presenter names (all presenters):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</a:p>
          <a:p>
            <a:pPr lvl="1" algn="ctr" eaLnBrk="1" hangingPunct="1">
              <a:lnSpc>
                <a:spcPct val="130000"/>
              </a:lnSpc>
            </a:pPr>
            <a:r>
              <a:rPr lang="ja-JP" altLang="en-US" sz="1800" b="0">
                <a:solidFill>
                  <a:schemeClr val="tx1"/>
                </a:solidFill>
              </a:rPr>
              <a:t>　　　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endParaRPr lang="ja-JP" altLang="en-US" sz="4400" b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207D2CD-887B-4D5B-11EC-5642813EDB4E}"/>
              </a:ext>
            </a:extLst>
          </p:cNvPr>
          <p:cNvSpPr/>
          <p:nvPr/>
        </p:nvSpPr>
        <p:spPr bwMode="auto">
          <a:xfrm>
            <a:off x="0" y="0"/>
            <a:ext cx="9144000" cy="2963863"/>
          </a:xfrm>
          <a:prstGeom prst="rect">
            <a:avLst/>
          </a:prstGeom>
          <a:solidFill>
            <a:srgbClr val="BF7C9D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C51FA1AC-7D1D-C686-D289-68CC631A2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38" y="4065588"/>
            <a:ext cx="79089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2400" b="0">
                <a:solidFill>
                  <a:srgbClr val="000000"/>
                </a:solidFill>
              </a:rPr>
              <a:t>I have NO financial disclosure or conflicts of interest with the presented material in this presentation</a:t>
            </a:r>
          </a:p>
        </p:txBody>
      </p:sp>
      <p:sp>
        <p:nvSpPr>
          <p:cNvPr id="7172" name="Text Box 8">
            <a:extLst>
              <a:ext uri="{FF2B5EF4-FFF2-40B4-BE49-F238E27FC236}">
                <a16:creationId xmlns:a16="http://schemas.microsoft.com/office/drawing/2014/main" id="{CDE6EF9D-B527-3E5A-CFB9-501DB7A91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3875"/>
            <a:ext cx="8686800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2230438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ja-JP" sz="2800"/>
              <a:t>AMWC Japan</a:t>
            </a:r>
          </a:p>
          <a:p>
            <a:pPr algn="ctr" eaLnBrk="1" hangingPunct="1">
              <a:lnSpc>
                <a:spcPct val="130000"/>
              </a:lnSpc>
            </a:pPr>
            <a:r>
              <a:rPr lang="en-US" altLang="ja-JP" sz="3600"/>
              <a:t>Disclosure of Conflicts of Interest</a:t>
            </a:r>
            <a:endParaRPr lang="en-US" altLang="ja-JP" sz="1200" b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130000"/>
              </a:lnSpc>
            </a:pPr>
            <a:r>
              <a:rPr lang="en-US" altLang="ja-JP" sz="2000" b="0">
                <a:solidFill>
                  <a:schemeClr val="tx1"/>
                </a:solidFill>
              </a:rPr>
              <a:t>Presenter names (all presenters):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</a:p>
          <a:p>
            <a:pPr lvl="1" algn="ctr" eaLnBrk="1" hangingPunct="1">
              <a:lnSpc>
                <a:spcPct val="130000"/>
              </a:lnSpc>
            </a:pPr>
            <a:r>
              <a:rPr lang="ja-JP" altLang="en-US" sz="1800" b="0">
                <a:solidFill>
                  <a:schemeClr val="tx1"/>
                </a:solidFill>
              </a:rPr>
              <a:t>　　　●● ●●</a:t>
            </a:r>
            <a:r>
              <a:rPr lang="en-US" altLang="ja-JP" sz="1800" b="0">
                <a:solidFill>
                  <a:schemeClr val="tx1"/>
                </a:solidFill>
              </a:rPr>
              <a:t>, </a:t>
            </a:r>
            <a:r>
              <a:rPr lang="ja-JP" altLang="en-US" sz="1800" b="0">
                <a:solidFill>
                  <a:schemeClr val="tx1"/>
                </a:solidFill>
              </a:rPr>
              <a:t>●● ●●</a:t>
            </a:r>
            <a:endParaRPr lang="ja-JP" altLang="en-US" sz="4400" b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am">
  <a:themeElements>
    <a:clrScheme name="">
      <a:dk1>
        <a:srgbClr val="769D93"/>
      </a:dk1>
      <a:lt1>
        <a:srgbClr val="FFFFFF"/>
      </a:lt1>
      <a:dk2>
        <a:srgbClr val="6B9294"/>
      </a:dk2>
      <a:lt2>
        <a:srgbClr val="FFFFCC"/>
      </a:lt2>
      <a:accent1>
        <a:srgbClr val="49847C"/>
      </a:accent1>
      <a:accent2>
        <a:srgbClr val="2F71B9"/>
      </a:accent2>
      <a:accent3>
        <a:srgbClr val="BAC7C8"/>
      </a:accent3>
      <a:accent4>
        <a:srgbClr val="DADADA"/>
      </a:accent4>
      <a:accent5>
        <a:srgbClr val="B1C2BF"/>
      </a:accent5>
      <a:accent6>
        <a:srgbClr val="2A66A7"/>
      </a:accent6>
      <a:hlink>
        <a:srgbClr val="93B6DC"/>
      </a:hlink>
      <a:folHlink>
        <a:srgbClr val="54CA89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am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5ECEB7A8ABEB44CB2A8299D99E7955C" ma:contentTypeVersion="17" ma:contentTypeDescription="新しいドキュメントを作成します。" ma:contentTypeScope="" ma:versionID="c53de74e6816022ca2897a5c9eb7609c">
  <xsd:schema xmlns:xsd="http://www.w3.org/2001/XMLSchema" xmlns:xs="http://www.w3.org/2001/XMLSchema" xmlns:p="http://schemas.microsoft.com/office/2006/metadata/properties" xmlns:ns2="94603e55-ea17-407c-bf1b-cd483f883f87" xmlns:ns3="e27230fd-c124-4a4d-8e51-e59c0f2acb09" targetNamespace="http://schemas.microsoft.com/office/2006/metadata/properties" ma:root="true" ma:fieldsID="65a5419f11b7c0ed6eb8feff96bc0829" ns2:_="" ns3:_="">
    <xsd:import namespace="94603e55-ea17-407c-bf1b-cd483f883f87"/>
    <xsd:import namespace="e27230fd-c124-4a4d-8e51-e59c0f2ac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03e55-ea17-407c-bf1b-cd483f883f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230fd-c124-4a4d-8e51-e59c0f2acb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603e55-ea17-407c-bf1b-cd483f883f8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FA805F-FCEF-412B-BEAB-A775F7282F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CA2467-4E69-4885-BFD6-19052E9966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603e55-ea17-407c-bf1b-cd483f883f87"/>
    <ds:schemaRef ds:uri="e27230fd-c124-4a4d-8e51-e59c0f2acb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0F7784-4554-4017-B049-2D551F23E1C9}">
  <ds:schemaRefs>
    <ds:schemaRef ds:uri="http://schemas.microsoft.com/office/2006/metadata/properties"/>
    <ds:schemaRef ds:uri="http://schemas.microsoft.com/office/infopath/2007/PartnerControls"/>
    <ds:schemaRef ds:uri="94603e55-ea17-407c-bf1b-cd483f883f8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209</Words>
  <Application>Microsoft Macintosh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ＭＳ ゴシック</vt:lpstr>
      <vt:lpstr>ＭＳ Ｐゴシック</vt:lpstr>
      <vt:lpstr>Wingdings</vt:lpstr>
      <vt:lpstr>ＭＳ Ｐ明朝</vt:lpstr>
      <vt:lpstr>Rockwell</vt:lpstr>
      <vt:lpstr>Beam</vt:lpstr>
      <vt:lpstr>PowerPoint プレゼンテーション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彩 加藤</cp:lastModifiedBy>
  <cp:revision>135</cp:revision>
  <cp:lastPrinted>2018-02-22T01:12:58Z</cp:lastPrinted>
  <dcterms:created xsi:type="dcterms:W3CDTF">2009-04-30T05:30:41Z</dcterms:created>
  <dcterms:modified xsi:type="dcterms:W3CDTF">2024-07-04T00:26:18Z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f76f155ced4ddcb4097134ff3c332f">
    <vt:lpwstr/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2023-10-06T02:54:04Z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206a02b2-6ae1-43bb-b46a-e9511deb4425</vt:lpwstr>
  </property>
  <property fmtid="{D5CDD505-2E9C-101B-9397-08002B2CF9AE}" pid="9" name="MSIP_Label_2bbab825-a111-45e4-86a1-18cee0005896_ContentBits">
    <vt:lpwstr>2</vt:lpwstr>
  </property>
  <property fmtid="{D5CDD505-2E9C-101B-9397-08002B2CF9AE}" pid="10" name="ClassificationContentMarkingFooterLocations">
    <vt:lpwstr>Beam:3</vt:lpwstr>
  </property>
  <property fmtid="{D5CDD505-2E9C-101B-9397-08002B2CF9AE}" pid="11" name="ClassificationContentMarkingFooterText">
    <vt:lpwstr>Information Classification: General</vt:lpwstr>
  </property>
</Properties>
</file>